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9A24FDA-CE9D-46B3-A7D6-AA50DA8F053F}">
          <p14:sldIdLst>
            <p14:sldId id="257"/>
          </p14:sldIdLst>
        </p14:section>
        <p14:section name="Раздел без заголовка" id="{4509081E-34F2-4827-B572-9520292BBB0A}">
          <p14:sldIdLst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зднякова Людмила Алексеевна" initials="ПЛА" lastIdx="0" clrIdx="0">
    <p:extLst>
      <p:ext uri="{19B8F6BF-5375-455C-9EA6-DF929625EA0E}">
        <p15:presenceInfo xmlns:p15="http://schemas.microsoft.com/office/powerpoint/2012/main" userId="S-1-5-21-389496622-3066982940-1321292833-6143" providerId="AD"/>
      </p:ext>
    </p:extLst>
  </p:cmAuthor>
  <p:cmAuthor id="2" name="Кочеткова Яна Эдуардовна" initials="КЯЭ" lastIdx="2" clrIdx="1">
    <p:extLst>
      <p:ext uri="{19B8F6BF-5375-455C-9EA6-DF929625EA0E}">
        <p15:presenceInfo xmlns:p15="http://schemas.microsoft.com/office/powerpoint/2012/main" userId="S-1-5-21-389496622-3066982940-1321292833-18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7E4FF"/>
    <a:srgbClr val="FF0066"/>
    <a:srgbClr val="29D91B"/>
    <a:srgbClr val="6CF527"/>
    <a:srgbClr val="33CCFF"/>
    <a:srgbClr val="5D007E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29D2-F7CE-4695-BC26-88E2E389CB3F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2BA1-17ED-48CE-857D-27D1917DF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79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29D2-F7CE-4695-BC26-88E2E389CB3F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2BA1-17ED-48CE-857D-27D1917DF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81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29D2-F7CE-4695-BC26-88E2E389CB3F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2BA1-17ED-48CE-857D-27D1917DF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94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29D2-F7CE-4695-BC26-88E2E389CB3F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2BA1-17ED-48CE-857D-27D1917DF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47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29D2-F7CE-4695-BC26-88E2E389CB3F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2BA1-17ED-48CE-857D-27D1917DF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60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29D2-F7CE-4695-BC26-88E2E389CB3F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2BA1-17ED-48CE-857D-27D1917DF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3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29D2-F7CE-4695-BC26-88E2E389CB3F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2BA1-17ED-48CE-857D-27D1917DF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27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29D2-F7CE-4695-BC26-88E2E389CB3F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2BA1-17ED-48CE-857D-27D1917DF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10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29D2-F7CE-4695-BC26-88E2E389CB3F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2BA1-17ED-48CE-857D-27D1917DF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76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29D2-F7CE-4695-BC26-88E2E389CB3F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2BA1-17ED-48CE-857D-27D1917DF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97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29D2-F7CE-4695-BC26-88E2E389CB3F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2BA1-17ED-48CE-857D-27D1917DF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62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129D2-F7CE-4695-BC26-88E2E389CB3F}" type="datetimeFigureOut">
              <a:rPr lang="ru-RU" smtClean="0"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32BA1-17ED-48CE-857D-27D1917DF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23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0" y="0"/>
            <a:ext cx="12217497" cy="6942876"/>
            <a:chOff x="-19123" y="-13340"/>
            <a:chExt cx="9163123" cy="5207157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-19123" y="-13340"/>
              <a:ext cx="9163123" cy="5207157"/>
              <a:chOff x="-19123" y="-13340"/>
              <a:chExt cx="9163123" cy="5207157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-19123" y="-13340"/>
                <a:ext cx="9163123" cy="5207157"/>
              </a:xfrm>
              <a:prstGeom prst="rect">
                <a:avLst/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16000">
                    <a:srgbClr val="0070C0">
                      <a:shade val="67500"/>
                      <a:satMod val="115000"/>
                    </a:srgbClr>
                  </a:gs>
                  <a:gs pos="100000">
                    <a:srgbClr val="00B0F0"/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dirty="0"/>
              </a:p>
            </p:txBody>
          </p:sp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970" y="2595818"/>
                <a:ext cx="4438578" cy="2497440"/>
              </a:xfrm>
              <a:prstGeom prst="rect">
                <a:avLst/>
              </a:prstGeom>
            </p:spPr>
          </p:pic>
        </p:grp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0" y="4587974"/>
              <a:ext cx="9144000" cy="40080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585" y="4501130"/>
              <a:ext cx="288032" cy="253846"/>
            </a:xfrm>
            <a:prstGeom prst="rect">
              <a:avLst/>
            </a:prstGeom>
          </p:spPr>
        </p:pic>
      </p:grp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5386" y="370963"/>
            <a:ext cx="11041227" cy="76808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tabLst>
                <a:tab pos="4184546" algn="l"/>
              </a:tabLst>
            </a:pPr>
            <a:r>
              <a:rPr lang="ru-RU" sz="1867" dirty="0">
                <a:solidFill>
                  <a:schemeClr val="bg1"/>
                </a:solidFill>
              </a:rPr>
              <a:t>Федеральное Государственное Унитарное Предприятие</a:t>
            </a:r>
          </a:p>
          <a:p>
            <a:pPr>
              <a:spcBef>
                <a:spcPts val="0"/>
              </a:spcBef>
            </a:pPr>
            <a:r>
              <a:rPr lang="en-US" sz="1867" dirty="0">
                <a:solidFill>
                  <a:schemeClr val="bg1"/>
                </a:solidFill>
              </a:rPr>
              <a:t>“</a:t>
            </a:r>
            <a:r>
              <a:rPr lang="ru-RU" sz="1867" dirty="0">
                <a:solidFill>
                  <a:schemeClr val="bg1"/>
                </a:solidFill>
              </a:rPr>
              <a:t>Государственная корпорация по Организации Воздушного Движения</a:t>
            </a:r>
            <a:r>
              <a:rPr lang="en-US" sz="1867" dirty="0">
                <a:solidFill>
                  <a:schemeClr val="bg1"/>
                </a:solidFill>
              </a:rPr>
              <a:t>”</a:t>
            </a:r>
          </a:p>
          <a:p>
            <a:pPr>
              <a:spcBef>
                <a:spcPts val="0"/>
              </a:spcBef>
            </a:pPr>
            <a:r>
              <a:rPr lang="ru-RU" sz="1867" dirty="0">
                <a:solidFill>
                  <a:schemeClr val="bg1"/>
                </a:solidFill>
              </a:rPr>
              <a:t>Филиал </a:t>
            </a:r>
            <a:r>
              <a:rPr lang="en-US" sz="1867" dirty="0">
                <a:solidFill>
                  <a:schemeClr val="bg1"/>
                </a:solidFill>
              </a:rPr>
              <a:t>“</a:t>
            </a:r>
            <a:r>
              <a:rPr lang="ru-RU" sz="1867" dirty="0" smtClean="0">
                <a:solidFill>
                  <a:schemeClr val="bg1"/>
                </a:solidFill>
              </a:rPr>
              <a:t>Аэронавигация Севера Сибири</a:t>
            </a:r>
            <a:r>
              <a:rPr lang="en-US" sz="1867" dirty="0" smtClean="0">
                <a:solidFill>
                  <a:schemeClr val="bg1"/>
                </a:solidFill>
              </a:rPr>
              <a:t>”</a:t>
            </a:r>
            <a:endParaRPr lang="ru-RU" sz="1867" dirty="0">
              <a:solidFill>
                <a:schemeClr val="bg1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365284" y="6486489"/>
            <a:ext cx="5461429" cy="348239"/>
          </a:xfrm>
          <a:prstGeom prst="rect">
            <a:avLst/>
          </a:prstGeom>
        </p:spPr>
        <p:txBody>
          <a:bodyPr vert="horz" lIns="121920" tIns="60960" rIns="121920" bIns="6096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bg1"/>
                </a:solidFill>
              </a:rPr>
              <a:t>Октябрь 2017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48000" y="26903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20313" y="2542893"/>
            <a:ext cx="90138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 flipH="1" flipV="1">
            <a:off x="9045537" y="3237136"/>
            <a:ext cx="27020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7677665" y="5216509"/>
            <a:ext cx="43657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 </a:t>
            </a: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илиала «Аэронавигация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Северо-Восточной Сибири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ФГУП «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оскорпорация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ОрВД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Е.Т. Хромова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5786" y="3059668"/>
            <a:ext cx="116355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i="1" dirty="0" smtClean="0">
                <a:solidFill>
                  <a:schemeClr val="bg1"/>
                </a:solidFill>
              </a:rPr>
              <a:t>Особенности профессиональной деятельности</a:t>
            </a:r>
          </a:p>
          <a:p>
            <a:pPr algn="ctr"/>
            <a:r>
              <a:rPr lang="ru-RU" sz="3000" i="1" dirty="0" smtClean="0">
                <a:solidFill>
                  <a:schemeClr val="bg1"/>
                </a:solidFill>
              </a:rPr>
              <a:t>диспетчерского состава в условиях Крайнего Севера</a:t>
            </a:r>
          </a:p>
          <a:p>
            <a:pPr algn="ctr"/>
            <a:r>
              <a:rPr lang="ru-RU" sz="3000" i="1" dirty="0" smtClean="0">
                <a:solidFill>
                  <a:schemeClr val="bg1"/>
                </a:solidFill>
              </a:rPr>
              <a:t>филиала </a:t>
            </a:r>
            <a:r>
              <a:rPr lang="ru-RU" sz="3000" i="1" dirty="0" smtClean="0">
                <a:solidFill>
                  <a:schemeClr val="bg1"/>
                </a:solidFill>
              </a:rPr>
              <a:t>«Аэронавигация </a:t>
            </a:r>
            <a:r>
              <a:rPr lang="ru-RU" sz="3000" i="1" dirty="0" smtClean="0">
                <a:solidFill>
                  <a:schemeClr val="bg1"/>
                </a:solidFill>
              </a:rPr>
              <a:t>Северо-Восточной Сибири</a:t>
            </a:r>
            <a:r>
              <a:rPr lang="ru-RU" sz="3000" i="1" dirty="0" smtClean="0">
                <a:solidFill>
                  <a:schemeClr val="bg1"/>
                </a:solidFill>
              </a:rPr>
              <a:t>»</a:t>
            </a:r>
            <a:endParaRPr lang="ru-RU" sz="3000" i="1" dirty="0">
              <a:solidFill>
                <a:schemeClr val="bg1"/>
              </a:solidFill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6321" y="1275472"/>
            <a:ext cx="2359356" cy="157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47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0" y="-8419"/>
            <a:ext cx="12192000" cy="6858001"/>
            <a:chOff x="0" y="0"/>
            <a:chExt cx="9144000" cy="5143500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0" y="0"/>
              <a:ext cx="9144000" cy="5143500"/>
              <a:chOff x="0" y="0"/>
              <a:chExt cx="9144000" cy="5143500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0" y="0"/>
                <a:ext cx="9144000" cy="5143500"/>
              </a:xfrm>
              <a:prstGeom prst="rect">
                <a:avLst/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16000">
                    <a:srgbClr val="0070C0">
                      <a:shade val="67500"/>
                      <a:satMod val="115000"/>
                    </a:srgbClr>
                  </a:gs>
                  <a:gs pos="100000">
                    <a:srgbClr val="00B0F0"/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dirty="0"/>
              </a:p>
            </p:txBody>
          </p:sp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969" y="2571936"/>
                <a:ext cx="4481023" cy="2521322"/>
              </a:xfrm>
              <a:prstGeom prst="rect">
                <a:avLst/>
              </a:prstGeom>
            </p:spPr>
          </p:pic>
        </p:grp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0" y="4587974"/>
              <a:ext cx="9144000" cy="40080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585" y="4501130"/>
              <a:ext cx="288032" cy="253846"/>
            </a:xfrm>
            <a:prstGeom prst="rect">
              <a:avLst/>
            </a:prstGeom>
          </p:spPr>
        </p:pic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3909057"/>
            <a:ext cx="10363200" cy="1470025"/>
          </a:xfrm>
        </p:spPr>
        <p:txBody>
          <a:bodyPr>
            <a:noAutofit/>
          </a:bodyPr>
          <a:lstStyle/>
          <a:p>
            <a:r>
              <a:rPr lang="ru-RU" sz="3200" b="1" dirty="0">
                <a:ln w="19050">
                  <a:noFill/>
                  <a:prstDash val="solid"/>
                </a:ln>
                <a:solidFill>
                  <a:srgbClr val="003399"/>
                </a:solidFill>
                <a:effectLst>
                  <a:glow rad="2286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>
                <a:ln w="19050">
                  <a:noFill/>
                  <a:prstDash val="solid"/>
                </a:ln>
                <a:solidFill>
                  <a:srgbClr val="003399"/>
                </a:solidFill>
                <a:effectLst>
                  <a:glow rad="2286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707" y="233412"/>
            <a:ext cx="1179208" cy="78715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803875" y="2717593"/>
            <a:ext cx="85842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i="1" dirty="0">
                <a:solidFill>
                  <a:schemeClr val="bg1"/>
                </a:solidFill>
              </a:rPr>
              <a:t>БЛАГОДАРЮ ЗА ВНИМАНИЕ </a:t>
            </a:r>
          </a:p>
        </p:txBody>
      </p:sp>
    </p:spTree>
    <p:extLst>
      <p:ext uri="{BB962C8B-B14F-4D97-AF65-F5344CB8AC3E}">
        <p14:creationId xmlns:p14="http://schemas.microsoft.com/office/powerpoint/2010/main" val="26694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57</Words>
  <Application>Microsoft Office PowerPoint</Application>
  <PresentationFormat>Широкоэкранный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Лазарева Ольга Анатольевна</dc:creator>
  <cp:lastModifiedBy>Магунов Игорь Леонидович</cp:lastModifiedBy>
  <cp:revision>83</cp:revision>
  <dcterms:created xsi:type="dcterms:W3CDTF">2016-08-29T06:15:30Z</dcterms:created>
  <dcterms:modified xsi:type="dcterms:W3CDTF">2017-10-06T11:46:50Z</dcterms:modified>
</cp:coreProperties>
</file>